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9"/>
    <p:restoredTop sz="95833"/>
  </p:normalViewPr>
  <p:slideViewPr>
    <p:cSldViewPr snapToGrid="0" snapToObjects="1">
      <p:cViewPr varScale="1">
        <p:scale>
          <a:sx n="111" d="100"/>
          <a:sy n="111" d="100"/>
        </p:scale>
        <p:origin x="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5D46F-81AF-0443-BDA9-EF4F3C766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1FE696-5D0E-3545-AAD1-8657ADC3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76317-CC23-C945-9E13-302E7A8A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D29A9-B6BE-2441-BC73-5D957ECE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4C8F3-4D79-0E4A-8A92-D8E6490D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46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DF78-3F26-D84A-AAC4-E8C94CCB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8AD7A-81F1-C34B-ACDC-8D7092AF0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95003-9D37-A44D-9536-46EB0C5D2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B4715-EE4E-9A47-B7C6-B77284E2E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5C1C1-E15F-984D-BC66-283E68EA7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2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459292-E376-A647-8653-A21A1A550E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5B112-2E8E-094C-B0A9-4D63C3219F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BD26A-1E3B-304B-B772-6C776EC71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EC993-1941-8C4E-BD11-0D89A435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6F76E-8083-4D47-85AE-EBB8482C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8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2043C-E71D-A844-887E-B12E6D18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C3E0-68FE-0447-AAFE-03B1658B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177A0-6AFE-7544-9E41-BA83E04A7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A7B7E-B9E8-5345-A28D-E33ED9C3E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8487D-66F5-0C4C-BEC3-3CF158FF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A268-FCD8-BA4E-B801-E3DFCD06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4CE91-4455-C44E-9EB7-09DFACBE0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C0E6F-E9AB-A54D-A7E5-28768C4C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FC9915-C6E1-4A41-823B-D71743CF7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283FA-B904-1743-A002-084789FFF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12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AED2A-9942-0F42-9F69-CE687684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ECABE-2E04-444A-B1B9-59B0846E5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53846-AED1-014D-8E0B-59E53E4EA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7CA02-6EDF-1F45-BC4A-C6A74D03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8C767E-C5DB-3740-94BB-559DDEC5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82F9A-0B32-E644-B8D4-BBADB8E1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4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05CAB-C09F-6B4E-BC36-EC7A94979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452C9-1082-F640-870C-72B8709C0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53656-7F55-FF4F-95CF-D00DC1A36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13B561-E307-F14A-A3D7-C3ACD8BCC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E82213-B7DB-044B-9C0A-B895D1052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1B1025-783D-D24B-AA73-187A4AFE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2CC7FA-5D34-6B4F-B81A-D6C29313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559C45-F879-FC45-8870-78B3D974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06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1D37-9676-AB44-8DF4-D6BBD4612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6BA57-4E35-D748-A4F5-C7890FA8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7B3B1-79A2-1C43-9027-FD7ED295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6BCE9-42E5-9B45-B682-9F1B56F67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9C0CC-3FA7-D340-A095-21ABA2EF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8DFBF9-3153-5B4D-8AFD-CC00B1BE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DEE1E-2373-6041-983B-A6BB7814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0D68-C19D-6747-98A6-52AFA731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3A03-7CAE-8C49-806B-E02A6C783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86874-1A74-8F45-9D0E-C49F8E11A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25F32A-2B19-5642-8CDD-611A7CE3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2389F-3A8D-6845-997E-9A4C74CA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D112F-182C-AD4B-B679-C0A71A4D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52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966B-8EE1-4844-BFB0-C4DAB45A3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ACFA36-3491-E241-8657-43B10D9F4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9F65DE-3EBE-2B46-941D-4E0050CCC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2CE92-136A-6144-9318-0BC5742B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143AB-A720-FF4B-92DA-D8EE35689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7DD2E-23A4-3847-BF81-C3DC7689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4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6D9FA0-7AC3-3048-8CEC-F68F6359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B5357-0436-C64E-B563-FC10A6DD7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5714-4F54-0E41-B2D5-C8A99351D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97915-E0C9-824F-90CF-7AA8E44E036A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E7920-495F-3541-86E4-4C565E0DBF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2F381-D8AA-8744-9697-7D0658DCC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4CE08-4F33-244B-9541-3211796A3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032F76-45FA-3A49-8A9E-B72E0F3D5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4" r="5461" b="767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49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1E825-558B-9A4E-AD1F-88A08E33B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0" r="1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7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84615-FA05-A54E-BBB5-1BD0E98CA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0" t="2" r="147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32B4A-4CBD-0346-940D-D59AB6E5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10" r="81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1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FC4B24-EDF5-1C4B-9219-9F0346914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70" r="4107" b="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0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9DE24-6612-7249-B065-C4AD4CEB6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" r="13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97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E62009-7329-624F-B8D1-B91AB26C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16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82C3E-BF96-494E-9A19-8C0551F8F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0"/>
            <a:ext cx="8534400" cy="6872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B3424C-5BE9-1E45-9142-1EEDF8CFD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05428" cy="686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92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89096A-10BF-E849-9D92-651983096D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9673F-F7D9-C247-B1A7-CA994ADBA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29" y="6259"/>
            <a:ext cx="10494236" cy="685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6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E29E9-B28D-EE42-A820-4CF3869FE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82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E992E-51AC-6647-A1A8-06E59B422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" r="122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5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10C45-8A53-4545-84D9-C4F830EB4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4669" cy="691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43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B05F9D-AF65-D748-A982-4983B535F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"/>
            <a:ext cx="12192000" cy="685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59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01648-286D-B74C-8DC5-FA84D04D6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2" r="10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9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33221B-939A-2440-9B05-83760C9A1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421" r="11421"/>
          <a:stretch/>
        </p:blipFill>
        <p:spPr>
          <a:xfrm>
            <a:off x="2615013" y="-1"/>
            <a:ext cx="9576987" cy="6857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81EEE1-2194-4945-B741-6F3207462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13" r="11757"/>
          <a:stretch/>
        </p:blipFill>
        <p:spPr>
          <a:xfrm>
            <a:off x="0" y="0"/>
            <a:ext cx="4725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67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83DA0-CED1-414F-8238-39BDA2C60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0918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BE0EC5-D94D-014A-B999-BDDC0F2F5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5" t="113" r="16866" b="-113"/>
          <a:stretch/>
        </p:blipFill>
        <p:spPr>
          <a:xfrm>
            <a:off x="5009185" y="-1"/>
            <a:ext cx="7182816" cy="686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1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A18A2-5FF9-8147-B9E8-3ED625FC1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895" y="-153"/>
            <a:ext cx="5264209" cy="6858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4DEF6-0333-704D-BA10-7D675661B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79" t="49" b="-49"/>
          <a:stretch/>
        </p:blipFill>
        <p:spPr>
          <a:xfrm>
            <a:off x="0" y="0"/>
            <a:ext cx="3463895" cy="6861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A3BD2A-835C-5541-8261-C3EC3EEDD3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791"/>
          <a:stretch/>
        </p:blipFill>
        <p:spPr>
          <a:xfrm>
            <a:off x="8728103" y="0"/>
            <a:ext cx="3463895" cy="68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05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1FBE0-3277-8C4E-B25F-BD68355BC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98" b="535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E7B63D-67A6-4246-A89C-9F6CE3E247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76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3A09C3-21B3-E544-A6C5-D66B768AB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23036" cy="68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6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BED4A-A643-0042-B62C-8A44FC97D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90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45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Macintosh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Will Flowers</cp:lastModifiedBy>
  <cp:revision>6</cp:revision>
  <dcterms:created xsi:type="dcterms:W3CDTF">2020-07-15T16:19:49Z</dcterms:created>
  <dcterms:modified xsi:type="dcterms:W3CDTF">2020-08-10T18:03:03Z</dcterms:modified>
</cp:coreProperties>
</file>